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256" r:id="rId4"/>
    <p:sldId id="261" r:id="rId5"/>
    <p:sldId id="342" r:id="rId6"/>
    <p:sldId id="356" r:id="rId7"/>
    <p:sldId id="354" r:id="rId8"/>
    <p:sldId id="353" r:id="rId9"/>
    <p:sldId id="368" r:id="rId10"/>
    <p:sldId id="358" r:id="rId11"/>
    <p:sldId id="359" r:id="rId12"/>
    <p:sldId id="360" r:id="rId13"/>
    <p:sldId id="361" r:id="rId14"/>
    <p:sldId id="363" r:id="rId15"/>
    <p:sldId id="362" r:id="rId16"/>
    <p:sldId id="364" r:id="rId17"/>
    <p:sldId id="357" r:id="rId18"/>
    <p:sldId id="366" r:id="rId19"/>
    <p:sldId id="355" r:id="rId20"/>
    <p:sldId id="367" r:id="rId21"/>
    <p:sldId id="365" r:id="rId22"/>
    <p:sldId id="324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9AD3E9"/>
    <a:srgbClr val="F8B2A3"/>
    <a:srgbClr val="98D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6741F-6183-FA4C-A384-E223D12428EA}" v="89" dt="2024-01-16T09:13:17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/>
    <p:restoredTop sz="94709"/>
  </p:normalViewPr>
  <p:slideViewPr>
    <p:cSldViewPr>
      <p:cViewPr>
        <p:scale>
          <a:sx n="190" d="100"/>
          <a:sy n="190" d="100"/>
        </p:scale>
        <p:origin x="1528" y="84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BBF6741F-6183-FA4C-A384-E223D12428EA}"/>
    <pc:docChg chg="undo custSel addSld delSld modSld sldOrd">
      <pc:chgData name="손승재" userId="5e324ebc-f6a6-4e49-8d57-ae22841c7b20" providerId="ADAL" clId="{BBF6741F-6183-FA4C-A384-E223D12428EA}" dt="2024-01-17T06:47:19.846" v="5185" actId="20577"/>
      <pc:docMkLst>
        <pc:docMk/>
      </pc:docMkLst>
      <pc:sldChg chg="modSp mod">
        <pc:chgData name="손승재" userId="5e324ebc-f6a6-4e49-8d57-ae22841c7b20" providerId="ADAL" clId="{BBF6741F-6183-FA4C-A384-E223D12428EA}" dt="2024-01-17T06:47:19.846" v="5185" actId="20577"/>
        <pc:sldMkLst>
          <pc:docMk/>
          <pc:sldMk cId="2971841378" sldId="256"/>
        </pc:sldMkLst>
        <pc:spChg chg="mod">
          <ac:chgData name="손승재" userId="5e324ebc-f6a6-4e49-8d57-ae22841c7b20" providerId="ADAL" clId="{BBF6741F-6183-FA4C-A384-E223D12428EA}" dt="2024-01-17T06:47:19.846" v="5185" actId="20577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BBF6741F-6183-FA4C-A384-E223D12428EA}" dt="2024-01-16T07:23:03.686" v="623" actId="1076"/>
          <ac:spMkLst>
            <pc:docMk/>
            <pc:sldMk cId="2971841378" sldId="256"/>
            <ac:spMk id="4" creationId="{00000000-0000-0000-0000-000000000000}"/>
          </ac:spMkLst>
        </pc:spChg>
      </pc:sldChg>
      <pc:sldChg chg="addSp delSp modSp mod">
        <pc:chgData name="손승재" userId="5e324ebc-f6a6-4e49-8d57-ae22841c7b20" providerId="ADAL" clId="{BBF6741F-6183-FA4C-A384-E223D12428EA}" dt="2024-01-16T07:42:37.494" v="1181" actId="20577"/>
        <pc:sldMkLst>
          <pc:docMk/>
          <pc:sldMk cId="1095055991" sldId="261"/>
        </pc:sldMkLst>
        <pc:spChg chg="mod topLvl">
          <ac:chgData name="손승재" userId="5e324ebc-f6a6-4e49-8d57-ae22841c7b20" providerId="ADAL" clId="{BBF6741F-6183-FA4C-A384-E223D12428EA}" dt="2024-01-16T07:22:40.211" v="598" actId="20577"/>
          <ac:spMkLst>
            <pc:docMk/>
            <pc:sldMk cId="1095055991" sldId="261"/>
            <ac:spMk id="26" creationId="{00000000-0000-0000-0000-000000000000}"/>
          </ac:spMkLst>
        </pc:spChg>
        <pc:spChg chg="add del mod topLvl">
          <ac:chgData name="손승재" userId="5e324ebc-f6a6-4e49-8d57-ae22841c7b20" providerId="ADAL" clId="{BBF6741F-6183-FA4C-A384-E223D12428EA}" dt="2024-01-16T07:42:37.494" v="1181" actId="20577"/>
          <ac:spMkLst>
            <pc:docMk/>
            <pc:sldMk cId="1095055991" sldId="261"/>
            <ac:spMk id="27" creationId="{00000000-0000-0000-0000-000000000000}"/>
          </ac:spMkLst>
        </pc:spChg>
        <pc:grpChg chg="add del">
          <ac:chgData name="손승재" userId="5e324ebc-f6a6-4e49-8d57-ae22841c7b20" providerId="ADAL" clId="{BBF6741F-6183-FA4C-A384-E223D12428EA}" dt="2024-01-16T07:19:48.308" v="300" actId="478"/>
          <ac:grpSpMkLst>
            <pc:docMk/>
            <pc:sldMk cId="1095055991" sldId="261"/>
            <ac:grpSpMk id="25" creationId="{00000000-0000-0000-0000-000000000000}"/>
          </ac:grpSpMkLst>
        </pc:grpChg>
      </pc:sldChg>
      <pc:sldChg chg="addSp delSp modSp mod">
        <pc:chgData name="손승재" userId="5e324ebc-f6a6-4e49-8d57-ae22841c7b20" providerId="ADAL" clId="{BBF6741F-6183-FA4C-A384-E223D12428EA}" dt="2024-01-16T09:20:13.788" v="5119" actId="22"/>
        <pc:sldMkLst>
          <pc:docMk/>
          <pc:sldMk cId="1164516369" sldId="324"/>
        </pc:sldMkLst>
        <pc:spChg chg="add mod">
          <ac:chgData name="손승재" userId="5e324ebc-f6a6-4e49-8d57-ae22841c7b20" providerId="ADAL" clId="{BBF6741F-6183-FA4C-A384-E223D12428EA}" dt="2024-01-16T09:16:22.290" v="5113" actId="20577"/>
          <ac:spMkLst>
            <pc:docMk/>
            <pc:sldMk cId="1164516369" sldId="324"/>
            <ac:spMk id="2" creationId="{6621B22E-D692-2803-2569-9EB06513642A}"/>
          </ac:spMkLst>
        </pc:spChg>
        <pc:spChg chg="add del mod">
          <ac:chgData name="손승재" userId="5e324ebc-f6a6-4e49-8d57-ae22841c7b20" providerId="ADAL" clId="{BBF6741F-6183-FA4C-A384-E223D12428EA}" dt="2024-01-16T09:16:07.167" v="5054"/>
          <ac:spMkLst>
            <pc:docMk/>
            <pc:sldMk cId="1164516369" sldId="324"/>
            <ac:spMk id="6" creationId="{7307CCCD-973E-3580-DFD3-F52AF684FD24}"/>
          </ac:spMkLst>
        </pc:spChg>
        <pc:spChg chg="del">
          <ac:chgData name="손승재" userId="5e324ebc-f6a6-4e49-8d57-ae22841c7b20" providerId="ADAL" clId="{BBF6741F-6183-FA4C-A384-E223D12428EA}" dt="2024-01-16T08:26:04.127" v="2870" actId="478"/>
          <ac:spMkLst>
            <pc:docMk/>
            <pc:sldMk cId="1164516369" sldId="324"/>
            <ac:spMk id="8" creationId="{E6AD66B0-E426-4CC0-FA71-28942BD7A1B3}"/>
          </ac:spMkLst>
        </pc:spChg>
        <pc:spChg chg="add del mod">
          <ac:chgData name="손승재" userId="5e324ebc-f6a6-4e49-8d57-ae22841c7b20" providerId="ADAL" clId="{BBF6741F-6183-FA4C-A384-E223D12428EA}" dt="2024-01-16T09:19:50.080" v="5115"/>
          <ac:spMkLst>
            <pc:docMk/>
            <pc:sldMk cId="1164516369" sldId="324"/>
            <ac:spMk id="14" creationId="{A09198B9-5195-833B-FDE2-14CE77C3D0B3}"/>
          </ac:spMkLst>
        </pc:spChg>
        <pc:spChg chg="add del">
          <ac:chgData name="손승재" userId="5e324ebc-f6a6-4e49-8d57-ae22841c7b20" providerId="ADAL" clId="{BBF6741F-6183-FA4C-A384-E223D12428EA}" dt="2024-01-16T09:20:10.234" v="5117" actId="22"/>
          <ac:spMkLst>
            <pc:docMk/>
            <pc:sldMk cId="1164516369" sldId="324"/>
            <ac:spMk id="16" creationId="{F4267C98-65E9-656D-986B-29AE75E6919D}"/>
          </ac:spMkLst>
        </pc:spChg>
        <pc:spChg chg="add del">
          <ac:chgData name="손승재" userId="5e324ebc-f6a6-4e49-8d57-ae22841c7b20" providerId="ADAL" clId="{BBF6741F-6183-FA4C-A384-E223D12428EA}" dt="2024-01-16T09:20:13.788" v="5119" actId="22"/>
          <ac:spMkLst>
            <pc:docMk/>
            <pc:sldMk cId="1164516369" sldId="324"/>
            <ac:spMk id="18" creationId="{20E59CF7-28B2-D525-5126-C71564609A2A}"/>
          </ac:spMkLst>
        </pc:spChg>
        <pc:picChg chg="add mod">
          <ac:chgData name="손승재" userId="5e324ebc-f6a6-4e49-8d57-ae22841c7b20" providerId="ADAL" clId="{BBF6741F-6183-FA4C-A384-E223D12428EA}" dt="2024-01-16T09:16:02.574" v="5051" actId="1076"/>
          <ac:picMkLst>
            <pc:docMk/>
            <pc:sldMk cId="1164516369" sldId="324"/>
            <ac:picMk id="3" creationId="{EC963069-0221-0974-9E20-BC017CD3733C}"/>
          </ac:picMkLst>
        </pc:picChg>
        <pc:picChg chg="add del mod">
          <ac:chgData name="손승재" userId="5e324ebc-f6a6-4e49-8d57-ae22841c7b20" providerId="ADAL" clId="{BBF6741F-6183-FA4C-A384-E223D12428EA}" dt="2024-01-16T09:13:17.664" v="4393"/>
          <ac:picMkLst>
            <pc:docMk/>
            <pc:sldMk cId="1164516369" sldId="324"/>
            <ac:picMk id="4" creationId="{632294F5-ED1F-FD41-D070-B132CC97E8B3}"/>
          </ac:picMkLst>
        </pc:picChg>
      </pc:sldChg>
      <pc:sldChg chg="del">
        <pc:chgData name="손승재" userId="5e324ebc-f6a6-4e49-8d57-ae22841c7b20" providerId="ADAL" clId="{BBF6741F-6183-FA4C-A384-E223D12428EA}" dt="2024-01-16T07:40:37.553" v="1160" actId="2696"/>
        <pc:sldMkLst>
          <pc:docMk/>
          <pc:sldMk cId="3571281919" sldId="335"/>
        </pc:sldMkLst>
      </pc:sldChg>
      <pc:sldChg chg="addSp delSp modSp mod">
        <pc:chgData name="손승재" userId="5e324ebc-f6a6-4e49-8d57-ae22841c7b20" providerId="ADAL" clId="{BBF6741F-6183-FA4C-A384-E223D12428EA}" dt="2024-01-16T09:05:23.517" v="4186" actId="1076"/>
        <pc:sldMkLst>
          <pc:docMk/>
          <pc:sldMk cId="1309055930" sldId="342"/>
        </pc:sldMkLst>
        <pc:spChg chg="add del mod">
          <ac:chgData name="손승재" userId="5e324ebc-f6a6-4e49-8d57-ae22841c7b20" providerId="ADAL" clId="{BBF6741F-6183-FA4C-A384-E223D12428EA}" dt="2024-01-16T07:37:19.451" v="906"/>
          <ac:spMkLst>
            <pc:docMk/>
            <pc:sldMk cId="1309055930" sldId="342"/>
            <ac:spMk id="3" creationId="{4FD1B4BE-10B6-2F8B-B636-E816D58B070C}"/>
          </ac:spMkLst>
        </pc:spChg>
        <pc:spChg chg="add mod">
          <ac:chgData name="손승재" userId="5e324ebc-f6a6-4e49-8d57-ae22841c7b20" providerId="ADAL" clId="{BBF6741F-6183-FA4C-A384-E223D12428EA}" dt="2024-01-16T09:05:23.517" v="4186" actId="1076"/>
          <ac:spMkLst>
            <pc:docMk/>
            <pc:sldMk cId="1309055930" sldId="342"/>
            <ac:spMk id="10" creationId="{72D1E6D6-D633-A398-8780-0AC63F528EAE}"/>
          </ac:spMkLst>
        </pc:spChg>
        <pc:spChg chg="add del mod">
          <ac:chgData name="손승재" userId="5e324ebc-f6a6-4e49-8d57-ae22841c7b20" providerId="ADAL" clId="{BBF6741F-6183-FA4C-A384-E223D12428EA}" dt="2024-01-16T07:31:42.692" v="743" actId="20577"/>
          <ac:spMkLst>
            <pc:docMk/>
            <pc:sldMk cId="1309055930" sldId="342"/>
            <ac:spMk id="12" creationId="{25C24046-79D0-21AE-54D1-9DF44A41F191}"/>
          </ac:spMkLst>
        </pc:spChg>
        <pc:spChg chg="add del">
          <ac:chgData name="손승재" userId="5e324ebc-f6a6-4e49-8d57-ae22841c7b20" providerId="ADAL" clId="{BBF6741F-6183-FA4C-A384-E223D12428EA}" dt="2024-01-16T09:01:40.735" v="4090" actId="22"/>
          <ac:spMkLst>
            <pc:docMk/>
            <pc:sldMk cId="1309055930" sldId="342"/>
            <ac:spMk id="13" creationId="{8E3FAE78-0BEF-39E5-ECD6-A0AA139565BE}"/>
          </ac:spMkLst>
        </pc:spChg>
        <pc:spChg chg="mod">
          <ac:chgData name="손승재" userId="5e324ebc-f6a6-4e49-8d57-ae22841c7b20" providerId="ADAL" clId="{BBF6741F-6183-FA4C-A384-E223D12428EA}" dt="2024-01-16T07:27:58.438" v="659" actId="1076"/>
          <ac:spMkLst>
            <pc:docMk/>
            <pc:sldMk cId="1309055930" sldId="342"/>
            <ac:spMk id="15" creationId="{36A04E3B-949C-D785-900A-EBF1A3150F5E}"/>
          </ac:spMkLst>
        </pc:spChg>
        <pc:spChg chg="del">
          <ac:chgData name="손승재" userId="5e324ebc-f6a6-4e49-8d57-ae22841c7b20" providerId="ADAL" clId="{BBF6741F-6183-FA4C-A384-E223D12428EA}" dt="2024-01-16T07:18:02.764" v="116" actId="478"/>
          <ac:spMkLst>
            <pc:docMk/>
            <pc:sldMk cId="1309055930" sldId="342"/>
            <ac:spMk id="17" creationId="{E6133311-C4B4-B9A1-C56A-79884AAF722E}"/>
          </ac:spMkLst>
        </pc:spChg>
        <pc:spChg chg="add mod">
          <ac:chgData name="손승재" userId="5e324ebc-f6a6-4e49-8d57-ae22841c7b20" providerId="ADAL" clId="{BBF6741F-6183-FA4C-A384-E223D12428EA}" dt="2024-01-16T09:02:42.479" v="4152" actId="1076"/>
          <ac:spMkLst>
            <pc:docMk/>
            <pc:sldMk cId="1309055930" sldId="342"/>
            <ac:spMk id="18" creationId="{D843D277-0DDE-AB0E-57A3-30EA279844CA}"/>
          </ac:spMkLst>
        </pc:spChg>
        <pc:picChg chg="add del mod">
          <ac:chgData name="손승재" userId="5e324ebc-f6a6-4e49-8d57-ae22841c7b20" providerId="ADAL" clId="{BBF6741F-6183-FA4C-A384-E223D12428EA}" dt="2024-01-16T07:18:07.641" v="121" actId="478"/>
          <ac:picMkLst>
            <pc:docMk/>
            <pc:sldMk cId="1309055930" sldId="342"/>
            <ac:picMk id="2" creationId="{FF546201-F858-02BB-E244-F990A11B1243}"/>
          </ac:picMkLst>
        </pc:picChg>
        <pc:picChg chg="add del mod">
          <ac:chgData name="손승재" userId="5e324ebc-f6a6-4e49-8d57-ae22841c7b20" providerId="ADAL" clId="{BBF6741F-6183-FA4C-A384-E223D12428EA}" dt="2024-01-16T07:31:44.202" v="744" actId="478"/>
          <ac:picMkLst>
            <pc:docMk/>
            <pc:sldMk cId="1309055930" sldId="342"/>
            <ac:picMk id="3" creationId="{8E7F7320-F674-F570-A12D-C1CE629DCDA1}"/>
          </ac:picMkLst>
        </pc:picChg>
        <pc:picChg chg="add mod">
          <ac:chgData name="손승재" userId="5e324ebc-f6a6-4e49-8d57-ae22841c7b20" providerId="ADAL" clId="{BBF6741F-6183-FA4C-A384-E223D12428EA}" dt="2024-01-16T09:02:13.785" v="4101" actId="1076"/>
          <ac:picMkLst>
            <pc:docMk/>
            <pc:sldMk cId="1309055930" sldId="342"/>
            <ac:picMk id="4" creationId="{4DB16851-0A9D-F345-0183-A3A064037381}"/>
          </ac:picMkLst>
        </pc:picChg>
        <pc:picChg chg="add del mod">
          <ac:chgData name="손승재" userId="5e324ebc-f6a6-4e49-8d57-ae22841c7b20" providerId="ADAL" clId="{BBF6741F-6183-FA4C-A384-E223D12428EA}" dt="2024-01-16T07:39:14.645" v="1156" actId="21"/>
          <ac:picMkLst>
            <pc:docMk/>
            <pc:sldMk cId="1309055930" sldId="342"/>
            <ac:picMk id="5" creationId="{47F456F5-71BA-3758-343E-1C4B7C9D97F1}"/>
          </ac:picMkLst>
        </pc:picChg>
        <pc:picChg chg="del">
          <ac:chgData name="손승재" userId="5e324ebc-f6a6-4e49-8d57-ae22841c7b20" providerId="ADAL" clId="{BBF6741F-6183-FA4C-A384-E223D12428EA}" dt="2024-01-16T07:18:01.288" v="115" actId="478"/>
          <ac:picMkLst>
            <pc:docMk/>
            <pc:sldMk cId="1309055930" sldId="342"/>
            <ac:picMk id="5" creationId="{C44E0DD8-A68D-FADC-90FD-BBF19CF37316}"/>
          </ac:picMkLst>
        </pc:picChg>
        <pc:picChg chg="add mod">
          <ac:chgData name="손승재" userId="5e324ebc-f6a6-4e49-8d57-ae22841c7b20" providerId="ADAL" clId="{BBF6741F-6183-FA4C-A384-E223D12428EA}" dt="2024-01-16T09:02:42.479" v="4152" actId="1076"/>
          <ac:picMkLst>
            <pc:docMk/>
            <pc:sldMk cId="1309055930" sldId="342"/>
            <ac:picMk id="14" creationId="{9D7A6A94-7847-1C28-50F9-E2C7B43C9A8E}"/>
          </ac:picMkLst>
        </pc:picChg>
      </pc:sldChg>
      <pc:sldChg chg="addSp delSp modSp del mod">
        <pc:chgData name="손승재" userId="5e324ebc-f6a6-4e49-8d57-ae22841c7b20" providerId="ADAL" clId="{BBF6741F-6183-FA4C-A384-E223D12428EA}" dt="2024-01-16T07:40:37.405" v="1158" actId="2696"/>
        <pc:sldMkLst>
          <pc:docMk/>
          <pc:sldMk cId="1767782528" sldId="344"/>
        </pc:sldMkLst>
        <pc:picChg chg="add del mod">
          <ac:chgData name="손승재" userId="5e324ebc-f6a6-4e49-8d57-ae22841c7b20" providerId="ADAL" clId="{BBF6741F-6183-FA4C-A384-E223D12428EA}" dt="2024-01-16T07:26:56.185" v="629" actId="21"/>
          <ac:picMkLst>
            <pc:docMk/>
            <pc:sldMk cId="1767782528" sldId="344"/>
            <ac:picMk id="2" creationId="{5173A71D-5CF5-363C-B38F-E79AC9C71E0F}"/>
          </ac:picMkLst>
        </pc:picChg>
        <pc:picChg chg="del">
          <ac:chgData name="손승재" userId="5e324ebc-f6a6-4e49-8d57-ae22841c7b20" providerId="ADAL" clId="{BBF6741F-6183-FA4C-A384-E223D12428EA}" dt="2024-01-16T07:26:48.551" v="624" actId="478"/>
          <ac:picMkLst>
            <pc:docMk/>
            <pc:sldMk cId="1767782528" sldId="344"/>
            <ac:picMk id="3" creationId="{2F8060C7-7DFE-4B01-D0B7-22ED92EAF03E}"/>
          </ac:picMkLst>
        </pc:picChg>
        <pc:picChg chg="del">
          <ac:chgData name="손승재" userId="5e324ebc-f6a6-4e49-8d57-ae22841c7b20" providerId="ADAL" clId="{BBF6741F-6183-FA4C-A384-E223D12428EA}" dt="2024-01-16T07:26:48.700" v="625" actId="478"/>
          <ac:picMkLst>
            <pc:docMk/>
            <pc:sldMk cId="1767782528" sldId="344"/>
            <ac:picMk id="4" creationId="{D2CD30AB-330A-5522-C2A2-CA03F75CE967}"/>
          </ac:picMkLst>
        </pc:picChg>
        <pc:picChg chg="del">
          <ac:chgData name="손승재" userId="5e324ebc-f6a6-4e49-8d57-ae22841c7b20" providerId="ADAL" clId="{BBF6741F-6183-FA4C-A384-E223D12428EA}" dt="2024-01-16T07:26:49.173" v="626" actId="478"/>
          <ac:picMkLst>
            <pc:docMk/>
            <pc:sldMk cId="1767782528" sldId="344"/>
            <ac:picMk id="5" creationId="{C8FDD3C4-9036-1D09-510A-7BFED9AC06C6}"/>
          </ac:picMkLst>
        </pc:picChg>
      </pc:sldChg>
      <pc:sldChg chg="del">
        <pc:chgData name="손승재" userId="5e324ebc-f6a6-4e49-8d57-ae22841c7b20" providerId="ADAL" clId="{BBF6741F-6183-FA4C-A384-E223D12428EA}" dt="2024-01-16T07:40:37.421" v="1159" actId="2696"/>
        <pc:sldMkLst>
          <pc:docMk/>
          <pc:sldMk cId="1052625334" sldId="345"/>
        </pc:sldMkLst>
      </pc:sldChg>
      <pc:sldChg chg="del">
        <pc:chgData name="손승재" userId="5e324ebc-f6a6-4e49-8d57-ae22841c7b20" providerId="ADAL" clId="{BBF6741F-6183-FA4C-A384-E223D12428EA}" dt="2024-01-16T07:40:38.409" v="1163" actId="2696"/>
        <pc:sldMkLst>
          <pc:docMk/>
          <pc:sldMk cId="3779700204" sldId="347"/>
        </pc:sldMkLst>
      </pc:sldChg>
      <pc:sldChg chg="del">
        <pc:chgData name="손승재" userId="5e324ebc-f6a6-4e49-8d57-ae22841c7b20" providerId="ADAL" clId="{BBF6741F-6183-FA4C-A384-E223D12428EA}" dt="2024-01-16T07:40:37.739" v="1161" actId="2696"/>
        <pc:sldMkLst>
          <pc:docMk/>
          <pc:sldMk cId="3409336503" sldId="349"/>
        </pc:sldMkLst>
      </pc:sldChg>
      <pc:sldChg chg="del">
        <pc:chgData name="손승재" userId="5e324ebc-f6a6-4e49-8d57-ae22841c7b20" providerId="ADAL" clId="{BBF6741F-6183-FA4C-A384-E223D12428EA}" dt="2024-01-16T07:40:37.907" v="1162" actId="2696"/>
        <pc:sldMkLst>
          <pc:docMk/>
          <pc:sldMk cId="2164991244" sldId="350"/>
        </pc:sldMkLst>
      </pc:sldChg>
      <pc:sldChg chg="del">
        <pc:chgData name="손승재" userId="5e324ebc-f6a6-4e49-8d57-ae22841c7b20" providerId="ADAL" clId="{BBF6741F-6183-FA4C-A384-E223D12428EA}" dt="2024-01-16T07:40:38.714" v="1164" actId="2696"/>
        <pc:sldMkLst>
          <pc:docMk/>
          <pc:sldMk cId="3058541825" sldId="351"/>
        </pc:sldMkLst>
      </pc:sldChg>
      <pc:sldChg chg="del">
        <pc:chgData name="손승재" userId="5e324ebc-f6a6-4e49-8d57-ae22841c7b20" providerId="ADAL" clId="{BBF6741F-6183-FA4C-A384-E223D12428EA}" dt="2024-01-16T07:40:39.540" v="1165" actId="2696"/>
        <pc:sldMkLst>
          <pc:docMk/>
          <pc:sldMk cId="21853152" sldId="352"/>
        </pc:sldMkLst>
      </pc:sldChg>
      <pc:sldChg chg="addSp delSp modSp add mod">
        <pc:chgData name="손승재" userId="5e324ebc-f6a6-4e49-8d57-ae22841c7b20" providerId="ADAL" clId="{BBF6741F-6183-FA4C-A384-E223D12428EA}" dt="2024-01-16T07:31:12.374" v="693" actId="1076"/>
        <pc:sldMkLst>
          <pc:docMk/>
          <pc:sldMk cId="964473780" sldId="353"/>
        </pc:sldMkLst>
        <pc:spChg chg="add del mod">
          <ac:chgData name="손승재" userId="5e324ebc-f6a6-4e49-8d57-ae22841c7b20" providerId="ADAL" clId="{BBF6741F-6183-FA4C-A384-E223D12428EA}" dt="2024-01-16T07:27:25.762" v="642"/>
          <ac:spMkLst>
            <pc:docMk/>
            <pc:sldMk cId="964473780" sldId="353"/>
            <ac:spMk id="4" creationId="{49953591-3EAA-0C8D-794A-9442E76A42A5}"/>
          </ac:spMkLst>
        </pc:spChg>
        <pc:spChg chg="add mod">
          <ac:chgData name="손승재" userId="5e324ebc-f6a6-4e49-8d57-ae22841c7b20" providerId="ADAL" clId="{BBF6741F-6183-FA4C-A384-E223D12428EA}" dt="2024-01-16T07:28:02.256" v="661"/>
          <ac:spMkLst>
            <pc:docMk/>
            <pc:sldMk cId="964473780" sldId="353"/>
            <ac:spMk id="5" creationId="{5EC16BAE-628C-76D5-C7AC-316FA215EF1A}"/>
          </ac:spMkLst>
        </pc:spChg>
        <pc:spChg chg="add mod">
          <ac:chgData name="손승재" userId="5e324ebc-f6a6-4e49-8d57-ae22841c7b20" providerId="ADAL" clId="{BBF6741F-6183-FA4C-A384-E223D12428EA}" dt="2024-01-16T07:28:09.171" v="663"/>
          <ac:spMkLst>
            <pc:docMk/>
            <pc:sldMk cId="964473780" sldId="353"/>
            <ac:spMk id="10" creationId="{D018921C-E65C-C5F1-B998-DBBF6A42FA30}"/>
          </ac:spMkLst>
        </pc:spChg>
        <pc:spChg chg="add del">
          <ac:chgData name="손승재" userId="5e324ebc-f6a6-4e49-8d57-ae22841c7b20" providerId="ADAL" clId="{BBF6741F-6183-FA4C-A384-E223D12428EA}" dt="2024-01-16T07:28:05.997" v="662" actId="478"/>
          <ac:spMkLst>
            <pc:docMk/>
            <pc:sldMk cId="964473780" sldId="353"/>
            <ac:spMk id="12" creationId="{25C24046-79D0-21AE-54D1-9DF44A41F191}"/>
          </ac:spMkLst>
        </pc:spChg>
        <pc:spChg chg="add del">
          <ac:chgData name="손승재" userId="5e324ebc-f6a6-4e49-8d57-ae22841c7b20" providerId="ADAL" clId="{BBF6741F-6183-FA4C-A384-E223D12428EA}" dt="2024-01-16T07:28:02.044" v="660" actId="478"/>
          <ac:spMkLst>
            <pc:docMk/>
            <pc:sldMk cId="964473780" sldId="353"/>
            <ac:spMk id="15" creationId="{36A04E3B-949C-D785-900A-EBF1A3150F5E}"/>
          </ac:spMkLst>
        </pc:spChg>
        <pc:picChg chg="add del mod">
          <ac:chgData name="손승재" userId="5e324ebc-f6a6-4e49-8d57-ae22841c7b20" providerId="ADAL" clId="{BBF6741F-6183-FA4C-A384-E223D12428EA}" dt="2024-01-16T07:31:10.317" v="692" actId="478"/>
          <ac:picMkLst>
            <pc:docMk/>
            <pc:sldMk cId="964473780" sldId="353"/>
            <ac:picMk id="2" creationId="{9CB2F8E0-1B81-4F88-3070-D647C775A4AE}"/>
          </ac:picMkLst>
        </pc:picChg>
        <pc:picChg chg="del">
          <ac:chgData name="손승재" userId="5e324ebc-f6a6-4e49-8d57-ae22841c7b20" providerId="ADAL" clId="{BBF6741F-6183-FA4C-A384-E223D12428EA}" dt="2024-01-16T07:26:57.186" v="630" actId="478"/>
          <ac:picMkLst>
            <pc:docMk/>
            <pc:sldMk cId="964473780" sldId="353"/>
            <ac:picMk id="3" creationId="{8E7F7320-F674-F570-A12D-C1CE629DCDA1}"/>
          </ac:picMkLst>
        </pc:picChg>
        <pc:picChg chg="add mod">
          <ac:chgData name="손승재" userId="5e324ebc-f6a6-4e49-8d57-ae22841c7b20" providerId="ADAL" clId="{BBF6741F-6183-FA4C-A384-E223D12428EA}" dt="2024-01-16T07:31:12.374" v="693" actId="1076"/>
          <ac:picMkLst>
            <pc:docMk/>
            <pc:sldMk cId="964473780" sldId="353"/>
            <ac:picMk id="11" creationId="{F887705E-DF90-D977-5A6E-F1996DA9D239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07:19.983" v="4209" actId="478"/>
        <pc:sldMkLst>
          <pc:docMk/>
          <pc:sldMk cId="80648678" sldId="354"/>
        </pc:sldMkLst>
        <pc:picChg chg="add mod">
          <ac:chgData name="손승재" userId="5e324ebc-f6a6-4e49-8d57-ae22841c7b20" providerId="ADAL" clId="{BBF6741F-6183-FA4C-A384-E223D12428EA}" dt="2024-01-16T07:29:35.872" v="682" actId="1076"/>
          <ac:picMkLst>
            <pc:docMk/>
            <pc:sldMk cId="80648678" sldId="354"/>
            <ac:picMk id="2" creationId="{8BCE7D69-1849-B348-609A-D19B7D41B958}"/>
          </ac:picMkLst>
        </pc:picChg>
        <pc:picChg chg="del">
          <ac:chgData name="손승재" userId="5e324ebc-f6a6-4e49-8d57-ae22841c7b20" providerId="ADAL" clId="{BBF6741F-6183-FA4C-A384-E223D12428EA}" dt="2024-01-16T07:28:51.262" v="671" actId="478"/>
          <ac:picMkLst>
            <pc:docMk/>
            <pc:sldMk cId="80648678" sldId="354"/>
            <ac:picMk id="3" creationId="{8E7F7320-F674-F570-A12D-C1CE629DCDA1}"/>
          </ac:picMkLst>
        </pc:picChg>
        <pc:picChg chg="add del mod">
          <ac:chgData name="손승재" userId="5e324ebc-f6a6-4e49-8d57-ae22841c7b20" providerId="ADAL" clId="{BBF6741F-6183-FA4C-A384-E223D12428EA}" dt="2024-01-16T09:07:08.825" v="4201" actId="21"/>
          <ac:picMkLst>
            <pc:docMk/>
            <pc:sldMk cId="80648678" sldId="354"/>
            <ac:picMk id="3" creationId="{E712F4AA-1EA2-296C-465C-105529FFBD52}"/>
          </ac:picMkLst>
        </pc:picChg>
        <pc:picChg chg="add mod">
          <ac:chgData name="손승재" userId="5e324ebc-f6a6-4e49-8d57-ae22841c7b20" providerId="ADAL" clId="{BBF6741F-6183-FA4C-A384-E223D12428EA}" dt="2024-01-16T07:29:42.025" v="684" actId="14100"/>
          <ac:picMkLst>
            <pc:docMk/>
            <pc:sldMk cId="80648678" sldId="354"/>
            <ac:picMk id="4" creationId="{3CCC6E5A-DA96-D00F-5464-DA43E3EEA964}"/>
          </ac:picMkLst>
        </pc:picChg>
        <pc:picChg chg="add del mod">
          <ac:chgData name="손승재" userId="5e324ebc-f6a6-4e49-8d57-ae22841c7b20" providerId="ADAL" clId="{BBF6741F-6183-FA4C-A384-E223D12428EA}" dt="2024-01-16T09:07:19.983" v="4209" actId="478"/>
          <ac:picMkLst>
            <pc:docMk/>
            <pc:sldMk cId="80648678" sldId="354"/>
            <ac:picMk id="5" creationId="{3158C40E-E9E2-77CD-9AC4-EFF76BC4C8ED}"/>
          </ac:picMkLst>
        </pc:picChg>
        <pc:picChg chg="add del mod">
          <ac:chgData name="손승재" userId="5e324ebc-f6a6-4e49-8d57-ae22841c7b20" providerId="ADAL" clId="{BBF6741F-6183-FA4C-A384-E223D12428EA}" dt="2024-01-16T07:31:00.303" v="687" actId="21"/>
          <ac:picMkLst>
            <pc:docMk/>
            <pc:sldMk cId="80648678" sldId="354"/>
            <ac:picMk id="5" creationId="{D4B30EFF-3119-60D8-B32D-8E54BEF7E3FC}"/>
          </ac:picMkLst>
        </pc:picChg>
      </pc:sldChg>
      <pc:sldChg chg="addSp delSp modSp add mod ord">
        <pc:chgData name="손승재" userId="5e324ebc-f6a6-4e49-8d57-ae22841c7b20" providerId="ADAL" clId="{BBF6741F-6183-FA4C-A384-E223D12428EA}" dt="2024-01-16T08:15:16.193" v="1806" actId="1076"/>
        <pc:sldMkLst>
          <pc:docMk/>
          <pc:sldMk cId="3611446463" sldId="355"/>
        </pc:sldMkLst>
        <pc:picChg chg="mod">
          <ac:chgData name="손승재" userId="5e324ebc-f6a6-4e49-8d57-ae22841c7b20" providerId="ADAL" clId="{BBF6741F-6183-FA4C-A384-E223D12428EA}" dt="2024-01-16T08:15:16.193" v="1806" actId="1076"/>
          <ac:picMkLst>
            <pc:docMk/>
            <pc:sldMk cId="3611446463" sldId="355"/>
            <ac:picMk id="2" creationId="{9CB2F8E0-1B81-4F88-3070-D647C775A4AE}"/>
          </ac:picMkLst>
        </pc:picChg>
        <pc:picChg chg="add del mod">
          <ac:chgData name="손승재" userId="5e324ebc-f6a6-4e49-8d57-ae22841c7b20" providerId="ADAL" clId="{BBF6741F-6183-FA4C-A384-E223D12428EA}" dt="2024-01-16T08:15:06.998" v="1800" actId="21"/>
          <ac:picMkLst>
            <pc:docMk/>
            <pc:sldMk cId="3611446463" sldId="355"/>
            <ac:picMk id="3" creationId="{BF0047FB-0AA4-537B-C9F0-DD1FAF5262B3}"/>
          </ac:picMkLst>
        </pc:picChg>
        <pc:picChg chg="add del mod">
          <ac:chgData name="손승재" userId="5e324ebc-f6a6-4e49-8d57-ae22841c7b20" providerId="ADAL" clId="{BBF6741F-6183-FA4C-A384-E223D12428EA}" dt="2024-01-16T08:15:14.754" v="1805" actId="478"/>
          <ac:picMkLst>
            <pc:docMk/>
            <pc:sldMk cId="3611446463" sldId="355"/>
            <ac:picMk id="4" creationId="{521F14D3-8C7D-374F-CBAB-6263AD1B3221}"/>
          </ac:picMkLst>
        </pc:picChg>
        <pc:picChg chg="add del mod">
          <ac:chgData name="손승재" userId="5e324ebc-f6a6-4e49-8d57-ae22841c7b20" providerId="ADAL" clId="{BBF6741F-6183-FA4C-A384-E223D12428EA}" dt="2024-01-16T08:15:11.212" v="1803"/>
          <ac:picMkLst>
            <pc:docMk/>
            <pc:sldMk cId="3611446463" sldId="355"/>
            <ac:picMk id="11" creationId="{769E898C-69F4-0A13-CFDD-734AC8F2BA26}"/>
          </ac:picMkLst>
        </pc:picChg>
        <pc:picChg chg="del">
          <ac:chgData name="손승재" userId="5e324ebc-f6a6-4e49-8d57-ae22841c7b20" providerId="ADAL" clId="{BBF6741F-6183-FA4C-A384-E223D12428EA}" dt="2024-01-16T07:31:06.415" v="690" actId="478"/>
          <ac:picMkLst>
            <pc:docMk/>
            <pc:sldMk cId="3611446463" sldId="355"/>
            <ac:picMk id="11" creationId="{F887705E-DF90-D977-5A6E-F1996DA9D239}"/>
          </ac:picMkLst>
        </pc:picChg>
      </pc:sldChg>
      <pc:sldChg chg="add del">
        <pc:chgData name="손승재" userId="5e324ebc-f6a6-4e49-8d57-ae22841c7b20" providerId="ADAL" clId="{BBF6741F-6183-FA4C-A384-E223D12428EA}" dt="2024-01-16T07:31:24.934" v="695"/>
        <pc:sldMkLst>
          <pc:docMk/>
          <pc:sldMk cId="3565024154" sldId="356"/>
        </pc:sldMkLst>
      </pc:sldChg>
      <pc:sldChg chg="addSp delSp modSp add mod">
        <pc:chgData name="손승재" userId="5e324ebc-f6a6-4e49-8d57-ae22841c7b20" providerId="ADAL" clId="{BBF6741F-6183-FA4C-A384-E223D12428EA}" dt="2024-01-16T08:14:35.457" v="1792"/>
        <pc:sldMkLst>
          <pc:docMk/>
          <pc:sldMk cId="3740022825" sldId="356"/>
        </pc:sldMkLst>
        <pc:spChg chg="add del mod">
          <ac:chgData name="손승재" userId="5e324ebc-f6a6-4e49-8d57-ae22841c7b20" providerId="ADAL" clId="{BBF6741F-6183-FA4C-A384-E223D12428EA}" dt="2024-01-16T08:13:49.870" v="1781"/>
          <ac:spMkLst>
            <pc:docMk/>
            <pc:sldMk cId="3740022825" sldId="356"/>
            <ac:spMk id="4" creationId="{1C75465B-8B59-2812-ED03-565DBBD5B90A}"/>
          </ac:spMkLst>
        </pc:spChg>
        <pc:spChg chg="add mod">
          <ac:chgData name="손승재" userId="5e324ebc-f6a6-4e49-8d57-ae22841c7b20" providerId="ADAL" clId="{BBF6741F-6183-FA4C-A384-E223D12428EA}" dt="2024-01-16T08:14:15.058" v="1789" actId="20577"/>
          <ac:spMkLst>
            <pc:docMk/>
            <pc:sldMk cId="3740022825" sldId="356"/>
            <ac:spMk id="5" creationId="{513CB851-0D85-D93C-DA76-A44BE7EA1EBE}"/>
          </ac:spMkLst>
        </pc:spChg>
        <pc:spChg chg="add del mod">
          <ac:chgData name="손승재" userId="5e324ebc-f6a6-4e49-8d57-ae22841c7b20" providerId="ADAL" clId="{BBF6741F-6183-FA4C-A384-E223D12428EA}" dt="2024-01-16T08:14:35.457" v="1792"/>
          <ac:spMkLst>
            <pc:docMk/>
            <pc:sldMk cId="3740022825" sldId="356"/>
            <ac:spMk id="10" creationId="{F278CA51-EA30-D8A4-70C8-CC07647CB4E5}"/>
          </ac:spMkLst>
        </pc:spChg>
      </pc:sldChg>
      <pc:sldChg chg="addSp delSp modSp add mod ord">
        <pc:chgData name="손승재" userId="5e324ebc-f6a6-4e49-8d57-ae22841c7b20" providerId="ADAL" clId="{BBF6741F-6183-FA4C-A384-E223D12428EA}" dt="2024-01-16T08:16:32.842" v="2088" actId="20577"/>
        <pc:sldMkLst>
          <pc:docMk/>
          <pc:sldMk cId="3624270692" sldId="357"/>
        </pc:sldMkLst>
        <pc:spChg chg="mod">
          <ac:chgData name="손승재" userId="5e324ebc-f6a6-4e49-8d57-ae22841c7b20" providerId="ADAL" clId="{BBF6741F-6183-FA4C-A384-E223D12428EA}" dt="2024-01-16T08:01:22.432" v="1763" actId="20577"/>
          <ac:spMkLst>
            <pc:docMk/>
            <pc:sldMk cId="3624270692" sldId="357"/>
            <ac:spMk id="10" creationId="{D018921C-E65C-C5F1-B998-DBBF6A42FA30}"/>
          </ac:spMkLst>
        </pc:spChg>
        <pc:spChg chg="add mod">
          <ac:chgData name="손승재" userId="5e324ebc-f6a6-4e49-8d57-ae22841c7b20" providerId="ADAL" clId="{BBF6741F-6183-FA4C-A384-E223D12428EA}" dt="2024-01-16T08:16:32.842" v="2088" actId="20577"/>
          <ac:spMkLst>
            <pc:docMk/>
            <pc:sldMk cId="3624270692" sldId="357"/>
            <ac:spMk id="13" creationId="{8107576B-9AB3-471F-2C1C-49DF13730564}"/>
          </ac:spMkLst>
        </pc:spChg>
        <pc:picChg chg="add mod">
          <ac:chgData name="손승재" userId="5e324ebc-f6a6-4e49-8d57-ae22841c7b20" providerId="ADAL" clId="{BBF6741F-6183-FA4C-A384-E223D12428EA}" dt="2024-01-16T08:15:27.125" v="1811" actId="1076"/>
          <ac:picMkLst>
            <pc:docMk/>
            <pc:sldMk cId="3624270692" sldId="357"/>
            <ac:picMk id="2" creationId="{9D473A9C-12A5-3639-6594-CA9615D11966}"/>
          </ac:picMkLst>
        </pc:picChg>
        <pc:picChg chg="add del mod">
          <ac:chgData name="손승재" userId="5e324ebc-f6a6-4e49-8d57-ae22841c7b20" providerId="ADAL" clId="{BBF6741F-6183-FA4C-A384-E223D12428EA}" dt="2024-01-16T08:01:41.408" v="1773" actId="478"/>
          <ac:picMkLst>
            <pc:docMk/>
            <pc:sldMk cId="3624270692" sldId="357"/>
            <ac:picMk id="3" creationId="{CDBF5534-4D73-074F-158C-6C776F01557A}"/>
          </ac:picMkLst>
        </pc:picChg>
        <pc:picChg chg="add del mod">
          <ac:chgData name="손승재" userId="5e324ebc-f6a6-4e49-8d57-ae22841c7b20" providerId="ADAL" clId="{BBF6741F-6183-FA4C-A384-E223D12428EA}" dt="2024-01-16T07:51:34.536" v="1267" actId="21"/>
          <ac:picMkLst>
            <pc:docMk/>
            <pc:sldMk cId="3624270692" sldId="357"/>
            <ac:picMk id="4" creationId="{BF491FF7-8FBB-359F-C5C8-1EBCD3AB14CE}"/>
          </ac:picMkLst>
        </pc:picChg>
        <pc:picChg chg="del">
          <ac:chgData name="손승재" userId="5e324ebc-f6a6-4e49-8d57-ae22841c7b20" providerId="ADAL" clId="{BBF6741F-6183-FA4C-A384-E223D12428EA}" dt="2024-01-16T07:41:32.103" v="1167" actId="478"/>
          <ac:picMkLst>
            <pc:docMk/>
            <pc:sldMk cId="3624270692" sldId="357"/>
            <ac:picMk id="11" creationId="{F887705E-DF90-D977-5A6E-F1996DA9D239}"/>
          </ac:picMkLst>
        </pc:picChg>
        <pc:picChg chg="add del mod">
          <ac:chgData name="손승재" userId="5e324ebc-f6a6-4e49-8d57-ae22841c7b20" providerId="ADAL" clId="{BBF6741F-6183-FA4C-A384-E223D12428EA}" dt="2024-01-16T08:01:34.159" v="1769"/>
          <ac:picMkLst>
            <pc:docMk/>
            <pc:sldMk cId="3624270692" sldId="357"/>
            <ac:picMk id="12" creationId="{E8B4F9B6-FF28-31EA-9206-F71CD8FE8EEF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07:05.178" v="4198" actId="21"/>
        <pc:sldMkLst>
          <pc:docMk/>
          <pc:sldMk cId="3821949198" sldId="358"/>
        </pc:sldMkLst>
        <pc:picChg chg="add mod">
          <ac:chgData name="손승재" userId="5e324ebc-f6a6-4e49-8d57-ae22841c7b20" providerId="ADAL" clId="{BBF6741F-6183-FA4C-A384-E223D12428EA}" dt="2024-01-16T09:06:30.700" v="4189" actId="1076"/>
          <ac:picMkLst>
            <pc:docMk/>
            <pc:sldMk cId="3821949198" sldId="358"/>
            <ac:picMk id="2" creationId="{2520DEA8-9512-2DD8-CEA4-CC33D22DDB23}"/>
          </ac:picMkLst>
        </pc:picChg>
        <pc:picChg chg="add del mod">
          <ac:chgData name="손승재" userId="5e324ebc-f6a6-4e49-8d57-ae22841c7b20" providerId="ADAL" clId="{BBF6741F-6183-FA4C-A384-E223D12428EA}" dt="2024-01-16T07:47:40.853" v="1209" actId="21"/>
          <ac:picMkLst>
            <pc:docMk/>
            <pc:sldMk cId="3821949198" sldId="358"/>
            <ac:picMk id="3" creationId="{CB7C75B2-4475-DAB7-21AF-69E6BD225008}"/>
          </ac:picMkLst>
        </pc:picChg>
        <pc:picChg chg="add mod">
          <ac:chgData name="손승재" userId="5e324ebc-f6a6-4e49-8d57-ae22841c7b20" providerId="ADAL" clId="{BBF6741F-6183-FA4C-A384-E223D12428EA}" dt="2024-01-16T09:06:32.005" v="4190" actId="1076"/>
          <ac:picMkLst>
            <pc:docMk/>
            <pc:sldMk cId="3821949198" sldId="358"/>
            <ac:picMk id="4" creationId="{924A1261-C915-446D-8486-3A08AA370331}"/>
          </ac:picMkLst>
        </pc:picChg>
        <pc:picChg chg="del">
          <ac:chgData name="손승재" userId="5e324ebc-f6a6-4e49-8d57-ae22841c7b20" providerId="ADAL" clId="{BBF6741F-6183-FA4C-A384-E223D12428EA}" dt="2024-01-16T07:44:28.435" v="1202" actId="478"/>
          <ac:picMkLst>
            <pc:docMk/>
            <pc:sldMk cId="3821949198" sldId="358"/>
            <ac:picMk id="11" creationId="{F887705E-DF90-D977-5A6E-F1996DA9D239}"/>
          </ac:picMkLst>
        </pc:picChg>
        <pc:picChg chg="add del mod">
          <ac:chgData name="손승재" userId="5e324ebc-f6a6-4e49-8d57-ae22841c7b20" providerId="ADAL" clId="{BBF6741F-6183-FA4C-A384-E223D12428EA}" dt="2024-01-16T09:06:46.589" v="4191" actId="478"/>
          <ac:picMkLst>
            <pc:docMk/>
            <pc:sldMk cId="3821949198" sldId="358"/>
            <ac:picMk id="12" creationId="{D81D667D-8579-C4EF-5A45-03A2F7FFC539}"/>
          </ac:picMkLst>
        </pc:picChg>
        <pc:picChg chg="add del mod">
          <ac:chgData name="손승재" userId="5e324ebc-f6a6-4e49-8d57-ae22841c7b20" providerId="ADAL" clId="{BBF6741F-6183-FA4C-A384-E223D12428EA}" dt="2024-01-16T09:06:57.742" v="4195" actId="478"/>
          <ac:picMkLst>
            <pc:docMk/>
            <pc:sldMk cId="3821949198" sldId="358"/>
            <ac:picMk id="13" creationId="{6E25F573-58C9-CDE2-AD8E-5545A6DDD939}"/>
          </ac:picMkLst>
        </pc:picChg>
        <pc:picChg chg="add del mod">
          <ac:chgData name="손승재" userId="5e324ebc-f6a6-4e49-8d57-ae22841c7b20" providerId="ADAL" clId="{BBF6741F-6183-FA4C-A384-E223D12428EA}" dt="2024-01-16T09:07:05.178" v="4198" actId="21"/>
          <ac:picMkLst>
            <pc:docMk/>
            <pc:sldMk cId="3821949198" sldId="358"/>
            <ac:picMk id="14" creationId="{59293E3C-C304-1B89-94D2-3148F901D991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49:27.269" v="1243" actId="1076"/>
        <pc:sldMkLst>
          <pc:docMk/>
          <pc:sldMk cId="1521506187" sldId="359"/>
        </pc:sldMkLst>
        <pc:picChg chg="del">
          <ac:chgData name="손승재" userId="5e324ebc-f6a6-4e49-8d57-ae22841c7b20" providerId="ADAL" clId="{BBF6741F-6183-FA4C-A384-E223D12428EA}" dt="2024-01-16T07:47:58.281" v="1215" actId="478"/>
          <ac:picMkLst>
            <pc:docMk/>
            <pc:sldMk cId="1521506187" sldId="359"/>
            <ac:picMk id="2" creationId="{2520DEA8-9512-2DD8-CEA4-CC33D22DDB23}"/>
          </ac:picMkLst>
        </pc:picChg>
        <pc:picChg chg="add mod">
          <ac:chgData name="손승재" userId="5e324ebc-f6a6-4e49-8d57-ae22841c7b20" providerId="ADAL" clId="{BBF6741F-6183-FA4C-A384-E223D12428EA}" dt="2024-01-16T07:49:27.269" v="1243" actId="1076"/>
          <ac:picMkLst>
            <pc:docMk/>
            <pc:sldMk cId="1521506187" sldId="359"/>
            <ac:picMk id="3" creationId="{E0BBEBF4-58DF-4D2D-C4FA-B86E8303E97C}"/>
          </ac:picMkLst>
        </pc:picChg>
        <pc:picChg chg="del">
          <ac:chgData name="손승재" userId="5e324ebc-f6a6-4e49-8d57-ae22841c7b20" providerId="ADAL" clId="{BBF6741F-6183-FA4C-A384-E223D12428EA}" dt="2024-01-16T07:47:58.776" v="1216" actId="478"/>
          <ac:picMkLst>
            <pc:docMk/>
            <pc:sldMk cId="1521506187" sldId="359"/>
            <ac:picMk id="4" creationId="{924A1261-C915-446D-8486-3A08AA370331}"/>
          </ac:picMkLst>
        </pc:picChg>
        <pc:picChg chg="add mod">
          <ac:chgData name="손승재" userId="5e324ebc-f6a6-4e49-8d57-ae22841c7b20" providerId="ADAL" clId="{BBF6741F-6183-FA4C-A384-E223D12428EA}" dt="2024-01-16T07:49:25.338" v="1242" actId="1076"/>
          <ac:picMkLst>
            <pc:docMk/>
            <pc:sldMk cId="1521506187" sldId="359"/>
            <ac:picMk id="11" creationId="{410F4E2C-CC69-706B-BC40-314692321FB2}"/>
          </ac:picMkLst>
        </pc:picChg>
        <pc:picChg chg="add del mod">
          <ac:chgData name="손승재" userId="5e324ebc-f6a6-4e49-8d57-ae22841c7b20" providerId="ADAL" clId="{BBF6741F-6183-FA4C-A384-E223D12428EA}" dt="2024-01-16T07:49:22.951" v="1241" actId="478"/>
          <ac:picMkLst>
            <pc:docMk/>
            <pc:sldMk cId="1521506187" sldId="359"/>
            <ac:picMk id="12" creationId="{C50DC5DD-5161-47CF-4EBA-E590BCCCE8DB}"/>
          </ac:picMkLst>
        </pc:picChg>
        <pc:picChg chg="add del mod">
          <ac:chgData name="손승재" userId="5e324ebc-f6a6-4e49-8d57-ae22841c7b20" providerId="ADAL" clId="{BBF6741F-6183-FA4C-A384-E223D12428EA}" dt="2024-01-16T07:48:53.849" v="1229" actId="21"/>
          <ac:picMkLst>
            <pc:docMk/>
            <pc:sldMk cId="1521506187" sldId="359"/>
            <ac:picMk id="13" creationId="{349CBD27-91FA-545A-77A2-EDE6EAE8D6AC}"/>
          </ac:picMkLst>
        </pc:picChg>
      </pc:sldChg>
      <pc:sldChg chg="delSp modSp add mod">
        <pc:chgData name="손승재" userId="5e324ebc-f6a6-4e49-8d57-ae22841c7b20" providerId="ADAL" clId="{BBF6741F-6183-FA4C-A384-E223D12428EA}" dt="2024-01-16T07:49:35.285" v="1246" actId="1076"/>
        <pc:sldMkLst>
          <pc:docMk/>
          <pc:sldMk cId="43625123" sldId="360"/>
        </pc:sldMkLst>
        <pc:picChg chg="del">
          <ac:chgData name="손승재" userId="5e324ebc-f6a6-4e49-8d57-ae22841c7b20" providerId="ADAL" clId="{BBF6741F-6183-FA4C-A384-E223D12428EA}" dt="2024-01-16T07:49:19.515" v="1239" actId="478"/>
          <ac:picMkLst>
            <pc:docMk/>
            <pc:sldMk cId="43625123" sldId="360"/>
            <ac:picMk id="3" creationId="{E0BBEBF4-58DF-4D2D-C4FA-B86E8303E97C}"/>
          </ac:picMkLst>
        </pc:picChg>
        <pc:picChg chg="del">
          <ac:chgData name="손승재" userId="5e324ebc-f6a6-4e49-8d57-ae22841c7b20" providerId="ADAL" clId="{BBF6741F-6183-FA4C-A384-E223D12428EA}" dt="2024-01-16T07:49:21.058" v="1240" actId="478"/>
          <ac:picMkLst>
            <pc:docMk/>
            <pc:sldMk cId="43625123" sldId="360"/>
            <ac:picMk id="11" creationId="{410F4E2C-CC69-706B-BC40-314692321FB2}"/>
          </ac:picMkLst>
        </pc:picChg>
        <pc:picChg chg="mod">
          <ac:chgData name="손승재" userId="5e324ebc-f6a6-4e49-8d57-ae22841c7b20" providerId="ADAL" clId="{BBF6741F-6183-FA4C-A384-E223D12428EA}" dt="2024-01-16T07:49:35.285" v="1246" actId="1076"/>
          <ac:picMkLst>
            <pc:docMk/>
            <pc:sldMk cId="43625123" sldId="360"/>
            <ac:picMk id="12" creationId="{C50DC5DD-5161-47CF-4EBA-E590BCCCE8DB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8:17:27.293" v="2105" actId="20577"/>
        <pc:sldMkLst>
          <pc:docMk/>
          <pc:sldMk cId="677381313" sldId="361"/>
        </pc:sldMkLst>
        <pc:spChg chg="mod">
          <ac:chgData name="손승재" userId="5e324ebc-f6a6-4e49-8d57-ae22841c7b20" providerId="ADAL" clId="{BBF6741F-6183-FA4C-A384-E223D12428EA}" dt="2024-01-16T08:17:27.293" v="2105" actId="20577"/>
          <ac:spMkLst>
            <pc:docMk/>
            <pc:sldMk cId="677381313" sldId="361"/>
            <ac:spMk id="10" creationId="{D018921C-E65C-C5F1-B998-DBBF6A42FA30}"/>
          </ac:spMkLst>
        </pc:spChg>
        <pc:picChg chg="add del mod">
          <ac:chgData name="손승재" userId="5e324ebc-f6a6-4e49-8d57-ae22841c7b20" providerId="ADAL" clId="{BBF6741F-6183-FA4C-A384-E223D12428EA}" dt="2024-01-16T07:51:20.795" v="1259" actId="21"/>
          <ac:picMkLst>
            <pc:docMk/>
            <pc:sldMk cId="677381313" sldId="361"/>
            <ac:picMk id="2" creationId="{408FB7E2-483E-EC9B-FCCF-7044010FD7DB}"/>
          </ac:picMkLst>
        </pc:picChg>
        <pc:picChg chg="add mod">
          <ac:chgData name="손승재" userId="5e324ebc-f6a6-4e49-8d57-ae22841c7b20" providerId="ADAL" clId="{BBF6741F-6183-FA4C-A384-E223D12428EA}" dt="2024-01-16T07:50:53.187" v="1256" actId="1076"/>
          <ac:picMkLst>
            <pc:docMk/>
            <pc:sldMk cId="677381313" sldId="361"/>
            <ac:picMk id="3" creationId="{4A3B2102-9FD5-BDEE-967B-EE9E84D44A5B}"/>
          </ac:picMkLst>
        </pc:picChg>
        <pc:picChg chg="add mod">
          <ac:chgData name="손승재" userId="5e324ebc-f6a6-4e49-8d57-ae22841c7b20" providerId="ADAL" clId="{BBF6741F-6183-FA4C-A384-E223D12428EA}" dt="2024-01-16T07:51:25.855" v="1262" actId="1076"/>
          <ac:picMkLst>
            <pc:docMk/>
            <pc:sldMk cId="677381313" sldId="361"/>
            <ac:picMk id="4" creationId="{B7F171FD-0DC9-3668-631B-00CE272AF77C}"/>
          </ac:picMkLst>
        </pc:picChg>
        <pc:picChg chg="add del mod">
          <ac:chgData name="손승재" userId="5e324ebc-f6a6-4e49-8d57-ae22841c7b20" providerId="ADAL" clId="{BBF6741F-6183-FA4C-A384-E223D12428EA}" dt="2024-01-16T07:52:49.960" v="1274" actId="478"/>
          <ac:picMkLst>
            <pc:docMk/>
            <pc:sldMk cId="677381313" sldId="361"/>
            <ac:picMk id="11" creationId="{7F86CAEC-4F10-5D03-F677-1B2DBA96DEF3}"/>
          </ac:picMkLst>
        </pc:picChg>
        <pc:picChg chg="del">
          <ac:chgData name="손승재" userId="5e324ebc-f6a6-4e49-8d57-ae22841c7b20" providerId="ADAL" clId="{BBF6741F-6183-FA4C-A384-E223D12428EA}" dt="2024-01-16T07:49:39.368" v="1248" actId="478"/>
          <ac:picMkLst>
            <pc:docMk/>
            <pc:sldMk cId="677381313" sldId="361"/>
            <ac:picMk id="12" creationId="{C50DC5DD-5161-47CF-4EBA-E590BCCCE8DB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54:21.970" v="1291" actId="478"/>
        <pc:sldMkLst>
          <pc:docMk/>
          <pc:sldMk cId="3361783683" sldId="362"/>
        </pc:sldMkLst>
        <pc:picChg chg="add del mod">
          <ac:chgData name="손승재" userId="5e324ebc-f6a6-4e49-8d57-ae22841c7b20" providerId="ADAL" clId="{BBF6741F-6183-FA4C-A384-E223D12428EA}" dt="2024-01-16T07:54:21.970" v="1291" actId="478"/>
          <ac:picMkLst>
            <pc:docMk/>
            <pc:sldMk cId="3361783683" sldId="362"/>
            <ac:picMk id="2" creationId="{EDC60C95-F7AD-DB94-3995-C60DC805DEA1}"/>
          </ac:picMkLst>
        </pc:picChg>
        <pc:picChg chg="del">
          <ac:chgData name="손승재" userId="5e324ebc-f6a6-4e49-8d57-ae22841c7b20" providerId="ADAL" clId="{BBF6741F-6183-FA4C-A384-E223D12428EA}" dt="2024-01-16T07:51:32.610" v="1266" actId="478"/>
          <ac:picMkLst>
            <pc:docMk/>
            <pc:sldMk cId="3361783683" sldId="362"/>
            <ac:picMk id="3" creationId="{4A3B2102-9FD5-BDEE-967B-EE9E84D44A5B}"/>
          </ac:picMkLst>
        </pc:picChg>
        <pc:picChg chg="del">
          <ac:chgData name="손승재" userId="5e324ebc-f6a6-4e49-8d57-ae22841c7b20" providerId="ADAL" clId="{BBF6741F-6183-FA4C-A384-E223D12428EA}" dt="2024-01-16T07:51:32.046" v="1265" actId="478"/>
          <ac:picMkLst>
            <pc:docMk/>
            <pc:sldMk cId="3361783683" sldId="362"/>
            <ac:picMk id="4" creationId="{B7F171FD-0DC9-3668-631B-00CE272AF77C}"/>
          </ac:picMkLst>
        </pc:picChg>
        <pc:picChg chg="add del">
          <ac:chgData name="손승재" userId="5e324ebc-f6a6-4e49-8d57-ae22841c7b20" providerId="ADAL" clId="{BBF6741F-6183-FA4C-A384-E223D12428EA}" dt="2024-01-16T07:52:43.803" v="1271" actId="21"/>
          <ac:picMkLst>
            <pc:docMk/>
            <pc:sldMk cId="3361783683" sldId="362"/>
            <ac:picMk id="11" creationId="{3A2852E7-3B94-9C9E-20EE-51435FB9533C}"/>
          </ac:picMkLst>
        </pc:picChg>
        <pc:picChg chg="add mod">
          <ac:chgData name="손승재" userId="5e324ebc-f6a6-4e49-8d57-ae22841c7b20" providerId="ADAL" clId="{BBF6741F-6183-FA4C-A384-E223D12428EA}" dt="2024-01-16T07:53:45.473" v="1282" actId="1076"/>
          <ac:picMkLst>
            <pc:docMk/>
            <pc:sldMk cId="3361783683" sldId="362"/>
            <ac:picMk id="12" creationId="{A68B57AE-7803-D6B3-4206-DAFD2926FADC}"/>
          </ac:picMkLst>
        </pc:picChg>
        <pc:picChg chg="add mod">
          <ac:chgData name="손승재" userId="5e324ebc-f6a6-4e49-8d57-ae22841c7b20" providerId="ADAL" clId="{BBF6741F-6183-FA4C-A384-E223D12428EA}" dt="2024-01-16T07:53:58.421" v="1286" actId="1076"/>
          <ac:picMkLst>
            <pc:docMk/>
            <pc:sldMk cId="3361783683" sldId="362"/>
            <ac:picMk id="13" creationId="{8C4B0918-45F6-0980-7013-A353E57D1C71}"/>
          </ac:picMkLst>
        </pc:picChg>
      </pc:sldChg>
      <pc:sldChg chg="delSp modSp add mod">
        <pc:chgData name="손승재" userId="5e324ebc-f6a6-4e49-8d57-ae22841c7b20" providerId="ADAL" clId="{BBF6741F-6183-FA4C-A384-E223D12428EA}" dt="2024-01-16T08:00:13.873" v="1634" actId="14100"/>
        <pc:sldMkLst>
          <pc:docMk/>
          <pc:sldMk cId="1791754055" sldId="363"/>
        </pc:sldMkLst>
        <pc:spChg chg="mod">
          <ac:chgData name="손승재" userId="5e324ebc-f6a6-4e49-8d57-ae22841c7b20" providerId="ADAL" clId="{BBF6741F-6183-FA4C-A384-E223D12428EA}" dt="2024-01-16T08:00:13.873" v="1634" actId="14100"/>
          <ac:spMkLst>
            <pc:docMk/>
            <pc:sldMk cId="1791754055" sldId="363"/>
            <ac:spMk id="10" creationId="{D018921C-E65C-C5F1-B998-DBBF6A42FA30}"/>
          </ac:spMkLst>
        </pc:spChg>
        <pc:picChg chg="del">
          <ac:chgData name="손승재" userId="5e324ebc-f6a6-4e49-8d57-ae22841c7b20" providerId="ADAL" clId="{BBF6741F-6183-FA4C-A384-E223D12428EA}" dt="2024-01-16T07:52:51.711" v="1276" actId="478"/>
          <ac:picMkLst>
            <pc:docMk/>
            <pc:sldMk cId="1791754055" sldId="363"/>
            <ac:picMk id="3" creationId="{4A3B2102-9FD5-BDEE-967B-EE9E84D44A5B}"/>
          </ac:picMkLst>
        </pc:picChg>
        <pc:picChg chg="del">
          <ac:chgData name="손승재" userId="5e324ebc-f6a6-4e49-8d57-ae22841c7b20" providerId="ADAL" clId="{BBF6741F-6183-FA4C-A384-E223D12428EA}" dt="2024-01-16T07:52:51.171" v="1275" actId="478"/>
          <ac:picMkLst>
            <pc:docMk/>
            <pc:sldMk cId="1791754055" sldId="363"/>
            <ac:picMk id="4" creationId="{B7F171FD-0DC9-3668-631B-00CE272AF77C}"/>
          </ac:picMkLst>
        </pc:picChg>
        <pc:picChg chg="mod">
          <ac:chgData name="손승재" userId="5e324ebc-f6a6-4e49-8d57-ae22841c7b20" providerId="ADAL" clId="{BBF6741F-6183-FA4C-A384-E223D12428EA}" dt="2024-01-16T07:56:05.314" v="1308" actId="1076"/>
          <ac:picMkLst>
            <pc:docMk/>
            <pc:sldMk cId="1791754055" sldId="363"/>
            <ac:picMk id="11" creationId="{7F86CAEC-4F10-5D03-F677-1B2DBA96DEF3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59:27.658" v="1487" actId="20577"/>
        <pc:sldMkLst>
          <pc:docMk/>
          <pc:sldMk cId="1684428771" sldId="364"/>
        </pc:sldMkLst>
        <pc:spChg chg="mod">
          <ac:chgData name="손승재" userId="5e324ebc-f6a6-4e49-8d57-ae22841c7b20" providerId="ADAL" clId="{BBF6741F-6183-FA4C-A384-E223D12428EA}" dt="2024-01-16T07:59:27.658" v="1487" actId="20577"/>
          <ac:spMkLst>
            <pc:docMk/>
            <pc:sldMk cId="1684428771" sldId="364"/>
            <ac:spMk id="10" creationId="{D018921C-E65C-C5F1-B998-DBBF6A42FA30}"/>
          </ac:spMkLst>
        </pc:spChg>
        <pc:picChg chg="del mod">
          <ac:chgData name="손승재" userId="5e324ebc-f6a6-4e49-8d57-ae22841c7b20" providerId="ADAL" clId="{BBF6741F-6183-FA4C-A384-E223D12428EA}" dt="2024-01-16T07:55:46.063" v="1301" actId="21"/>
          <ac:picMkLst>
            <pc:docMk/>
            <pc:sldMk cId="1684428771" sldId="364"/>
            <ac:picMk id="2" creationId="{EDC60C95-F7AD-DB94-3995-C60DC805DEA1}"/>
          </ac:picMkLst>
        </pc:picChg>
        <pc:picChg chg="add mod">
          <ac:chgData name="손승재" userId="5e324ebc-f6a6-4e49-8d57-ae22841c7b20" providerId="ADAL" clId="{BBF6741F-6183-FA4C-A384-E223D12428EA}" dt="2024-01-16T07:55:57.144" v="1306" actId="1076"/>
          <ac:picMkLst>
            <pc:docMk/>
            <pc:sldMk cId="1684428771" sldId="364"/>
            <ac:picMk id="3" creationId="{63F68A79-3B59-1B3C-0A47-5A88611CAEC7}"/>
          </ac:picMkLst>
        </pc:picChg>
        <pc:picChg chg="add mod">
          <ac:chgData name="손승재" userId="5e324ebc-f6a6-4e49-8d57-ae22841c7b20" providerId="ADAL" clId="{BBF6741F-6183-FA4C-A384-E223D12428EA}" dt="2024-01-16T07:55:43.363" v="1299" actId="1076"/>
          <ac:picMkLst>
            <pc:docMk/>
            <pc:sldMk cId="1684428771" sldId="364"/>
            <ac:picMk id="4" creationId="{96FDF69F-66CD-8B4C-13FE-DF5746E498EE}"/>
          </ac:picMkLst>
        </pc:picChg>
        <pc:picChg chg="del">
          <ac:chgData name="손승재" userId="5e324ebc-f6a6-4e49-8d57-ae22841c7b20" providerId="ADAL" clId="{BBF6741F-6183-FA4C-A384-E223D12428EA}" dt="2024-01-16T07:54:25.602" v="1293" actId="478"/>
          <ac:picMkLst>
            <pc:docMk/>
            <pc:sldMk cId="1684428771" sldId="364"/>
            <ac:picMk id="12" creationId="{A68B57AE-7803-D6B3-4206-DAFD2926FADC}"/>
          </ac:picMkLst>
        </pc:picChg>
        <pc:picChg chg="del">
          <ac:chgData name="손승재" userId="5e324ebc-f6a6-4e49-8d57-ae22841c7b20" providerId="ADAL" clId="{BBF6741F-6183-FA4C-A384-E223D12428EA}" dt="2024-01-16T07:54:25.007" v="1292" actId="478"/>
          <ac:picMkLst>
            <pc:docMk/>
            <pc:sldMk cId="1684428771" sldId="364"/>
            <ac:picMk id="13" creationId="{8C4B0918-45F6-0980-7013-A353E57D1C71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28:02.505" v="5122" actId="20577"/>
        <pc:sldMkLst>
          <pc:docMk/>
          <pc:sldMk cId="1435202407" sldId="365"/>
        </pc:sldMkLst>
        <pc:spChg chg="add mod">
          <ac:chgData name="손승재" userId="5e324ebc-f6a6-4e49-8d57-ae22841c7b20" providerId="ADAL" clId="{BBF6741F-6183-FA4C-A384-E223D12428EA}" dt="2024-01-16T09:28:02.505" v="5122" actId="20577"/>
          <ac:spMkLst>
            <pc:docMk/>
            <pc:sldMk cId="1435202407" sldId="365"/>
            <ac:spMk id="2" creationId="{DA123C69-72DB-C866-3411-F3A0F3BB6B66}"/>
          </ac:spMkLst>
        </pc:spChg>
        <pc:spChg chg="mod">
          <ac:chgData name="손승재" userId="5e324ebc-f6a6-4e49-8d57-ae22841c7b20" providerId="ADAL" clId="{BBF6741F-6183-FA4C-A384-E223D12428EA}" dt="2024-01-16T07:59:00.556" v="1376" actId="20577"/>
          <ac:spMkLst>
            <pc:docMk/>
            <pc:sldMk cId="1435202407" sldId="365"/>
            <ac:spMk id="10" creationId="{D018921C-E65C-C5F1-B998-DBBF6A42FA30}"/>
          </ac:spMkLst>
        </pc:spChg>
        <pc:spChg chg="add del mod">
          <ac:chgData name="손승재" userId="5e324ebc-f6a6-4e49-8d57-ae22841c7b20" providerId="ADAL" clId="{BBF6741F-6183-FA4C-A384-E223D12428EA}" dt="2024-01-16T08:25:16.773" v="2841" actId="478"/>
          <ac:spMkLst>
            <pc:docMk/>
            <pc:sldMk cId="1435202407" sldId="365"/>
            <ac:spMk id="11" creationId="{23E60878-5E46-C54B-D963-429CB14D90B2}"/>
          </ac:spMkLst>
        </pc:spChg>
        <pc:spChg chg="add del mod">
          <ac:chgData name="손승재" userId="5e324ebc-f6a6-4e49-8d57-ae22841c7b20" providerId="ADAL" clId="{BBF6741F-6183-FA4C-A384-E223D12428EA}" dt="2024-01-16T08:25:17.994" v="2842" actId="478"/>
          <ac:spMkLst>
            <pc:docMk/>
            <pc:sldMk cId="1435202407" sldId="365"/>
            <ac:spMk id="12" creationId="{C8F8E941-246B-97D7-732A-77C75C0D3224}"/>
          </ac:spMkLst>
        </pc:spChg>
        <pc:picChg chg="add del">
          <ac:chgData name="손승재" userId="5e324ebc-f6a6-4e49-8d57-ae22841c7b20" providerId="ADAL" clId="{BBF6741F-6183-FA4C-A384-E223D12428EA}" dt="2024-01-16T07:59:06.933" v="1379" actId="478"/>
          <ac:picMkLst>
            <pc:docMk/>
            <pc:sldMk cId="1435202407" sldId="365"/>
            <ac:picMk id="3" creationId="{63F68A79-3B59-1B3C-0A47-5A88611CAEC7}"/>
          </ac:picMkLst>
        </pc:picChg>
        <pc:picChg chg="del">
          <ac:chgData name="손승재" userId="5e324ebc-f6a6-4e49-8d57-ae22841c7b20" providerId="ADAL" clId="{BBF6741F-6183-FA4C-A384-E223D12428EA}" dt="2024-01-16T07:58:58.005" v="1365" actId="478"/>
          <ac:picMkLst>
            <pc:docMk/>
            <pc:sldMk cId="1435202407" sldId="365"/>
            <ac:picMk id="4" creationId="{96FDF69F-66CD-8B4C-13FE-DF5746E498EE}"/>
          </ac:picMkLst>
        </pc:picChg>
        <pc:picChg chg="add del">
          <ac:chgData name="손승재" userId="5e324ebc-f6a6-4e49-8d57-ae22841c7b20" providerId="ADAL" clId="{BBF6741F-6183-FA4C-A384-E223D12428EA}" dt="2024-01-16T08:30:14.740" v="2892"/>
          <ac:picMkLst>
            <pc:docMk/>
            <pc:sldMk cId="1435202407" sldId="365"/>
            <ac:picMk id="13" creationId="{EEA9484F-BBB0-447B-C121-C9B495198F99}"/>
          </ac:picMkLst>
        </pc:picChg>
      </pc:sldChg>
      <pc:sldChg chg="delSp modSp add mod">
        <pc:chgData name="손승재" userId="5e324ebc-f6a6-4e49-8d57-ae22841c7b20" providerId="ADAL" clId="{BBF6741F-6183-FA4C-A384-E223D12428EA}" dt="2024-01-16T08:02:17.837" v="1776" actId="1076"/>
        <pc:sldMkLst>
          <pc:docMk/>
          <pc:sldMk cId="3857426303" sldId="366"/>
        </pc:sldMkLst>
        <pc:picChg chg="del">
          <ac:chgData name="손승재" userId="5e324ebc-f6a6-4e49-8d57-ae22841c7b20" providerId="ADAL" clId="{BBF6741F-6183-FA4C-A384-E223D12428EA}" dt="2024-01-16T08:01:38.138" v="1771" actId="21"/>
          <ac:picMkLst>
            <pc:docMk/>
            <pc:sldMk cId="3857426303" sldId="366"/>
            <ac:picMk id="2" creationId="{9D473A9C-12A5-3639-6594-CA9615D11966}"/>
          </ac:picMkLst>
        </pc:picChg>
        <pc:picChg chg="mod">
          <ac:chgData name="손승재" userId="5e324ebc-f6a6-4e49-8d57-ae22841c7b20" providerId="ADAL" clId="{BBF6741F-6183-FA4C-A384-E223D12428EA}" dt="2024-01-16T08:02:17.837" v="1776" actId="1076"/>
          <ac:picMkLst>
            <pc:docMk/>
            <pc:sldMk cId="3857426303" sldId="366"/>
            <ac:picMk id="3" creationId="{CDBF5534-4D73-074F-158C-6C776F01557A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8:23:10.687" v="2747" actId="1076"/>
        <pc:sldMkLst>
          <pc:docMk/>
          <pc:sldMk cId="752730244" sldId="367"/>
        </pc:sldMkLst>
        <pc:spChg chg="add mod">
          <ac:chgData name="손승재" userId="5e324ebc-f6a6-4e49-8d57-ae22841c7b20" providerId="ADAL" clId="{BBF6741F-6183-FA4C-A384-E223D12428EA}" dt="2024-01-16T08:23:10.687" v="2747" actId="1076"/>
          <ac:spMkLst>
            <pc:docMk/>
            <pc:sldMk cId="752730244" sldId="367"/>
            <ac:spMk id="3" creationId="{DC37C827-4BCF-F3B5-31EA-DD6B8FE4E237}"/>
          </ac:spMkLst>
        </pc:spChg>
        <pc:spChg chg="add del mod">
          <ac:chgData name="손승재" userId="5e324ebc-f6a6-4e49-8d57-ae22841c7b20" providerId="ADAL" clId="{BBF6741F-6183-FA4C-A384-E223D12428EA}" dt="2024-01-16T08:22:57.732" v="2743"/>
          <ac:spMkLst>
            <pc:docMk/>
            <pc:sldMk cId="752730244" sldId="367"/>
            <ac:spMk id="11" creationId="{1B056455-31C9-D371-8FD2-4901D3EAB065}"/>
          </ac:spMkLst>
        </pc:spChg>
        <pc:picChg chg="del">
          <ac:chgData name="손승재" userId="5e324ebc-f6a6-4e49-8d57-ae22841c7b20" providerId="ADAL" clId="{BBF6741F-6183-FA4C-A384-E223D12428EA}" dt="2024-01-16T08:21:19.656" v="2722" actId="478"/>
          <ac:picMkLst>
            <pc:docMk/>
            <pc:sldMk cId="752730244" sldId="367"/>
            <ac:picMk id="2" creationId="{9CB2F8E0-1B81-4F88-3070-D647C775A4AE}"/>
          </ac:picMkLst>
        </pc:picChg>
        <pc:picChg chg="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4" creationId="{521F14D3-8C7D-374F-CBAB-6263AD1B3221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2" creationId="{814BCFF2-C192-D9BA-E512-7D41D851A308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3" creationId="{51DD12A0-5DA2-3E36-E1EE-2C13B1CA4BCC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4" creationId="{271717CA-1E24-7C93-C93E-B351B827A688}"/>
          </ac:picMkLst>
        </pc:picChg>
      </pc:sldChg>
      <pc:sldChg chg="addSp delSp modSp add mod ord">
        <pc:chgData name="손승재" userId="5e324ebc-f6a6-4e49-8d57-ae22841c7b20" providerId="ADAL" clId="{BBF6741F-6183-FA4C-A384-E223D12428EA}" dt="2024-01-16T09:08:18.019" v="4220" actId="1076"/>
        <pc:sldMkLst>
          <pc:docMk/>
          <pc:sldMk cId="1011295007" sldId="368"/>
        </pc:sldMkLst>
        <pc:picChg chg="del">
          <ac:chgData name="손승재" userId="5e324ebc-f6a6-4e49-8d57-ae22841c7b20" providerId="ADAL" clId="{BBF6741F-6183-FA4C-A384-E223D12428EA}" dt="2024-01-16T09:07:15.932" v="4206" actId="478"/>
          <ac:picMkLst>
            <pc:docMk/>
            <pc:sldMk cId="1011295007" sldId="368"/>
            <ac:picMk id="2" creationId="{8BCE7D69-1849-B348-609A-D19B7D41B958}"/>
          </ac:picMkLst>
        </pc:picChg>
        <pc:picChg chg="add mod">
          <ac:chgData name="손승재" userId="5e324ebc-f6a6-4e49-8d57-ae22841c7b20" providerId="ADAL" clId="{BBF6741F-6183-FA4C-A384-E223D12428EA}" dt="2024-01-16T09:08:13.850" v="4217" actId="1076"/>
          <ac:picMkLst>
            <pc:docMk/>
            <pc:sldMk cId="1011295007" sldId="368"/>
            <ac:picMk id="3" creationId="{7D9E7E68-3601-2603-C441-BAC0E6A2CC1B}"/>
          </ac:picMkLst>
        </pc:picChg>
        <pc:picChg chg="del">
          <ac:chgData name="손승재" userId="5e324ebc-f6a6-4e49-8d57-ae22841c7b20" providerId="ADAL" clId="{BBF6741F-6183-FA4C-A384-E223D12428EA}" dt="2024-01-16T09:07:16.898" v="4207" actId="478"/>
          <ac:picMkLst>
            <pc:docMk/>
            <pc:sldMk cId="1011295007" sldId="368"/>
            <ac:picMk id="4" creationId="{3CCC6E5A-DA96-D00F-5464-DA43E3EEA964}"/>
          </ac:picMkLst>
        </pc:picChg>
        <pc:picChg chg="mod">
          <ac:chgData name="손승재" userId="5e324ebc-f6a6-4e49-8d57-ae22841c7b20" providerId="ADAL" clId="{BBF6741F-6183-FA4C-A384-E223D12428EA}" dt="2024-01-16T09:08:18.019" v="4220" actId="1076"/>
          <ac:picMkLst>
            <pc:docMk/>
            <pc:sldMk cId="1011295007" sldId="368"/>
            <ac:picMk id="5" creationId="{3158C40E-E9E2-77CD-9AC4-EFF76BC4C8ED}"/>
          </ac:picMkLst>
        </pc:picChg>
      </pc:sldChg>
    </pc:docChg>
  </pc:docChgLst>
  <pc:docChgLst>
    <pc:chgData name="손승재" userId="5e324ebc-f6a6-4e49-8d57-ae22841c7b20" providerId="ADAL" clId="{DFB78D75-4AC1-9C46-840C-D270D620979B}"/>
    <pc:docChg chg="undo custSel modSld">
      <pc:chgData name="손승재" userId="5e324ebc-f6a6-4e49-8d57-ae22841c7b20" providerId="ADAL" clId="{DFB78D75-4AC1-9C46-840C-D270D620979B}" dt="2024-01-10T06:21:36.415" v="3" actId="14100"/>
      <pc:docMkLst>
        <pc:docMk/>
      </pc:docMkLst>
      <pc:sldChg chg="modSp mod">
        <pc:chgData name="손승재" userId="5e324ebc-f6a6-4e49-8d57-ae22841c7b20" providerId="ADAL" clId="{DFB78D75-4AC1-9C46-840C-D270D620979B}" dt="2024-01-10T06:19:22.640" v="1" actId="1076"/>
        <pc:sldMkLst>
          <pc:docMk/>
          <pc:sldMk cId="3058541825" sldId="351"/>
        </pc:sldMkLst>
        <pc:spChg chg="mod">
          <ac:chgData name="손승재" userId="5e324ebc-f6a6-4e49-8d57-ae22841c7b20" providerId="ADAL" clId="{DFB78D75-4AC1-9C46-840C-D270D620979B}" dt="2024-01-10T06:19:22.640" v="1" actId="1076"/>
          <ac:spMkLst>
            <pc:docMk/>
            <pc:sldMk cId="3058541825" sldId="351"/>
            <ac:spMk id="11" creationId="{B6C61CD2-DA23-F03D-D832-9D105809A96E}"/>
          </ac:spMkLst>
        </pc:spChg>
      </pc:sldChg>
      <pc:sldChg chg="modSp mod">
        <pc:chgData name="손승재" userId="5e324ebc-f6a6-4e49-8d57-ae22841c7b20" providerId="ADAL" clId="{DFB78D75-4AC1-9C46-840C-D270D620979B}" dt="2024-01-10T06:21:36.415" v="3" actId="14100"/>
        <pc:sldMkLst>
          <pc:docMk/>
          <pc:sldMk cId="21853152" sldId="352"/>
        </pc:sldMkLst>
        <pc:picChg chg="mod">
          <ac:chgData name="손승재" userId="5e324ebc-f6a6-4e49-8d57-ae22841c7b20" providerId="ADAL" clId="{DFB78D75-4AC1-9C46-840C-D270D620979B}" dt="2024-01-10T06:21:36.415" v="3" actId="14100"/>
          <ac:picMkLst>
            <pc:docMk/>
            <pc:sldMk cId="21853152" sldId="352"/>
            <ac:picMk id="2" creationId="{0B3263DD-B9F8-99AE-CB84-81220601B4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2024. 1. 16.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5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0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0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0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0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93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51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55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0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3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2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6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8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7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80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7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sz="2800" dirty="0">
                <a:ea typeface="맑은 고딕" pitchFamily="50" charset="-127"/>
              </a:rPr>
              <a:t>생성형 </a:t>
            </a:r>
            <a:r>
              <a:rPr lang="en-US" altLang="ko-KR" sz="2800" dirty="0">
                <a:ea typeface="맑은 고딕" pitchFamily="50" charset="-127"/>
              </a:rPr>
              <a:t>AI</a:t>
            </a:r>
            <a:r>
              <a:rPr lang="ko-KR" altLang="en-US" sz="2800" dirty="0">
                <a:ea typeface="맑은 고딕" pitchFamily="50" charset="-127"/>
              </a:rPr>
              <a:t>기반 가상면접장 제작 </a:t>
            </a:r>
            <a:endParaRPr lang="en-US" altLang="ko-KR" sz="2800" dirty="0">
              <a:ea typeface="맑은 고딕" pitchFamily="50" charset="-127"/>
            </a:endParaRPr>
          </a:p>
          <a:p>
            <a:pPr lvl="0"/>
            <a:r>
              <a:rPr lang="en-US" altLang="ko-KR" sz="1800">
                <a:ea typeface="맑은 고딕" pitchFamily="50" charset="-127"/>
              </a:rPr>
              <a:t>GENESIS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&amp;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Blockade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Labs Skybox</a:t>
            </a:r>
            <a:endParaRPr lang="en-US" altLang="ko-KR" sz="3200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2024.01.17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Seung Jae Son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0DC5DD-5161-47CF-4EBA-E590BCCC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36" y="1419622"/>
            <a:ext cx="4770308" cy="26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생성 이미지에도 적용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(Mesh Test)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B2102-9FD5-BDEE-967B-EE9E84D4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27" y="1995686"/>
            <a:ext cx="4831635" cy="26454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F171FD-0DC9-3668-631B-00CE272A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17219"/>
            <a:ext cx="3971044" cy="22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67191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구글에서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360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파노라마 이미지 다운받아 사용한 결과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86CAEC-4F10-5D03-F677-1B2DBA96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86251"/>
            <a:ext cx="6070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5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8B57AE-7803-D6B3-4206-DAFD2926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43" y="1889005"/>
            <a:ext cx="5200644" cy="2886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4B0918-45F6-0980-7013-A353E57D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1053737"/>
            <a:ext cx="3352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 Depth</a:t>
            </a: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통일시킨 결과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F68A79-3B59-1B3C-0A47-5A88611C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139702"/>
            <a:ext cx="4539518" cy="2525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DF69F-66CD-8B4C-13FE-DF5746E4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41631"/>
            <a:ext cx="4330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2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473A9C-12A5-3639-6594-CA9615D1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053737"/>
            <a:ext cx="5497536" cy="3185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7576B-9AB3-471F-2C1C-49DF13730564}"/>
              </a:ext>
            </a:extLst>
          </p:cNvPr>
          <p:cNvSpPr txBox="1"/>
          <p:nvPr/>
        </p:nvSpPr>
        <p:spPr bwMode="auto">
          <a:xfrm>
            <a:off x="1907704" y="4292831"/>
            <a:ext cx="5616624" cy="3436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3d World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만들어주는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API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도 제공하기 때문에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Unity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자동화도 가능할 것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으로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예상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7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F5534-4D73-074F-158C-6C776F01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419622"/>
            <a:ext cx="5112052" cy="28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6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B2F8E0-1B81-4F88-3070-D647C775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275606"/>
            <a:ext cx="5904656" cy="3218109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4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1F14D3-8C7D-374F-CBAB-6263AD1B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31314"/>
            <a:ext cx="4795859" cy="32181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37C827-4BCF-F3B5-31EA-DD6B8FE4E237}"/>
              </a:ext>
            </a:extLst>
          </p:cNvPr>
          <p:cNvSpPr/>
          <p:nvPr/>
        </p:nvSpPr>
        <p:spPr>
          <a:xfrm>
            <a:off x="496643" y="2653018"/>
            <a:ext cx="1080120" cy="50405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4BCFF2-C192-D9BA-E512-7D41D851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527" y="1619346"/>
            <a:ext cx="2895600" cy="44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DD12A0-5DA2-3E36-E1EE-2C13B1CA4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527" y="2377798"/>
            <a:ext cx="3528392" cy="650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1717CA-1E24-7C93-C93E-B351B827A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527" y="2027286"/>
            <a:ext cx="1128679" cy="3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정리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23C69-72DB-C866-3411-F3A0F3BB6B66}"/>
              </a:ext>
            </a:extLst>
          </p:cNvPr>
          <p:cNvSpPr txBox="1"/>
          <p:nvPr/>
        </p:nvSpPr>
        <p:spPr bwMode="auto">
          <a:xfrm>
            <a:off x="1092963" y="1275606"/>
            <a:ext cx="6552728" cy="22852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현실 가능성</a:t>
            </a:r>
            <a:endParaRPr lang="en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Genesis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로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Mesh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만들어서 이동을 할 수 있지만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면접장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같은 좁은 지형에서는 움직였을 때 현실감이 떨어짐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바닥을 평평하게 생성하지 않기 때문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)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Blockade Labs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</a:t>
            </a:r>
            <a:r>
              <a:rPr lang="en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3d World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만들어주는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API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도 제공하기 때문에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Unity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자동화도 가능할 것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으로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예상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(Genesis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도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Barracuda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사용했기 때문에 런타임에 추론가능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생성하는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Depth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Map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의 해상도가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256x256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밖에 지원하지 않음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상당히 기술이 어려움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할 수 있을지 의문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)</a:t>
            </a:r>
            <a:endParaRPr lang="en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0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95736" y="249974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437430" y="270308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10953" y="267978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다음 주제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Next Subject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736" y="141537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440436" y="162021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3959" y="1596909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생성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기반 가상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면접장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제작 방법 및 결과분석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Genesis &amp; Blockade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440436" y="327738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108520" y="18507"/>
            <a:ext cx="2207845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다음 주제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1B22E-D692-2803-2569-9EB06513642A}"/>
              </a:ext>
            </a:extLst>
          </p:cNvPr>
          <p:cNvSpPr txBox="1"/>
          <p:nvPr/>
        </p:nvSpPr>
        <p:spPr bwMode="auto">
          <a:xfrm>
            <a:off x="1043608" y="891082"/>
            <a:ext cx="6552728" cy="145424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다음 주제</a:t>
            </a:r>
            <a:endParaRPr lang="en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Genesis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개발자께서 자기가 개발한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Genesis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 적용한 모델인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MiDaS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v2.1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보단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파노라마 이미지의 고해상도 깊이를 생성하려면 최첨단 기술인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360Monodepth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사용하라 권장함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상당히 기술이 어려움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깊이 생성하는 모델을 학습하는 것인지 추론하는 것인지 조차 가늠이 안감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963069-0221-0974-9E20-BC017CD3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11710"/>
            <a:ext cx="4024250" cy="27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1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Genesis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6A04E3B-949C-D785-900A-EBF1A315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16851-0A9D-F345-0183-A3A06403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40563"/>
            <a:ext cx="4464496" cy="2969597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2D1E6D6-D633-A398-8780-0AC63F528EAE}"/>
              </a:ext>
            </a:extLst>
          </p:cNvPr>
          <p:cNvSpPr txBox="1"/>
          <p:nvPr/>
        </p:nvSpPr>
        <p:spPr bwMode="auto">
          <a:xfrm>
            <a:off x="1763688" y="3917875"/>
            <a:ext cx="5897199" cy="8909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Barracuda 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MiDaS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v2.1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이용해서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SkyBox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깊이를 추정하여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Mesh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자동생성하는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유니티 패키지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먼 미래에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지원 하는 게임에서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3D World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구축하기 위해 데모로 제작됨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7A6A94-7847-1C28-50F9-E2C7B43C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648" y="1053737"/>
            <a:ext cx="2840393" cy="2395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43D277-0DDE-AB0E-57A3-30EA279844CA}"/>
              </a:ext>
            </a:extLst>
          </p:cNvPr>
          <p:cNvSpPr txBox="1"/>
          <p:nvPr/>
        </p:nvSpPr>
        <p:spPr>
          <a:xfrm>
            <a:off x="6767736" y="3492044"/>
            <a:ext cx="46218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MiDas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깊이추정모델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05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6A04E3B-949C-D785-900A-EBF1A315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F7320-F674-F570-A12D-C1CE629D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63844"/>
            <a:ext cx="6260232" cy="3071180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513CB851-0D85-D93C-DA76-A44BE7EA1EBE}"/>
              </a:ext>
            </a:extLst>
          </p:cNvPr>
          <p:cNvSpPr txBox="1"/>
          <p:nvPr/>
        </p:nvSpPr>
        <p:spPr bwMode="auto">
          <a:xfrm>
            <a:off x="1907704" y="4292831"/>
            <a:ext cx="4752528" cy="6206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Create 3D worlds from text prompts without coding with our easy to use web-app and API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2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6A04E3B-949C-D785-900A-EBF1A315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CE7D69-1849-B348-609A-D19B7D41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7774"/>
            <a:ext cx="6997700" cy="1054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CC6E5A-DA96-D00F-5464-DA43E3EE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87106"/>
            <a:ext cx="2088232" cy="39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7705E-DF90-D977-5A6E-F1996DA9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87574"/>
            <a:ext cx="7772400" cy="37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7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6A04E3B-949C-D785-900A-EBF1A315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8C40E-E9E2-77CD-9AC4-EFF76BC4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07654"/>
            <a:ext cx="4463370" cy="18741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9E7E68-3601-2603-C441-BAC0E6A2C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8" y="1635646"/>
            <a:ext cx="383673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9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20DEA8-9512-2DD8-CEA4-CC33D22D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44925"/>
            <a:ext cx="4953000" cy="326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4A1261-C915-446D-8486-3A08AA37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547" y="1544925"/>
            <a:ext cx="3434294" cy="27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4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BBEBF4-58DF-4D2D-C4FA-B86E8303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47458"/>
            <a:ext cx="4614050" cy="2545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F4E2C-CC69-706B-BC40-31469232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923678"/>
            <a:ext cx="4917849" cy="26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1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462</Words>
  <Application>Microsoft Macintosh PowerPoint</Application>
  <PresentationFormat>화면 슬라이드 쇼(16:9)</PresentationFormat>
  <Paragraphs>96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Apple SD Gothic Neo</vt:lpstr>
      <vt:lpstr>G마켓 산스 TTF Medium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80</cp:revision>
  <dcterms:created xsi:type="dcterms:W3CDTF">2016-12-05T23:26:54Z</dcterms:created>
  <dcterms:modified xsi:type="dcterms:W3CDTF">2024-01-17T06:47:20Z</dcterms:modified>
</cp:coreProperties>
</file>